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99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25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8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10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11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1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3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86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93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9133-6603-48AD-A96F-97765CC68027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CD1B-3752-4CAC-9CD7-A2346A54D0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7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90587"/>
            <a:ext cx="97536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 Knight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24 februari </a:t>
            </a:r>
            <a:r>
              <a:rPr lang="nl-NL" dirty="0" smtClean="0"/>
              <a:t>1938</a:t>
            </a:r>
          </a:p>
          <a:p>
            <a:r>
              <a:rPr lang="nl-NL" dirty="0" smtClean="0"/>
              <a:t>3 kinderen</a:t>
            </a:r>
          </a:p>
          <a:p>
            <a:r>
              <a:rPr lang="nl-NL" dirty="0" smtClean="0"/>
              <a:t>26 jaar</a:t>
            </a:r>
            <a:endParaRPr lang="nl-NL" dirty="0"/>
          </a:p>
        </p:txBody>
      </p:sp>
      <p:pic>
        <p:nvPicPr>
          <p:cNvPr id="1026" name="Picture 2" descr="Afbeeldingsresultaat voor phil k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12" y="0"/>
            <a:ext cx="5352288" cy="41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phil kn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56" y="3401569"/>
            <a:ext cx="2599944" cy="34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hil knigh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r="23105"/>
          <a:stretch/>
        </p:blipFill>
        <p:spPr bwMode="auto">
          <a:xfrm>
            <a:off x="6839712" y="3380317"/>
            <a:ext cx="2752344" cy="34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Blue </a:t>
            </a:r>
            <a:r>
              <a:rPr lang="nl-NL" dirty="0" err="1"/>
              <a:t>Ribbon</a:t>
            </a:r>
            <a:r>
              <a:rPr lang="nl-NL" dirty="0"/>
              <a:t> </a:t>
            </a:r>
            <a:r>
              <a:rPr lang="nl-NL" dirty="0" err="1"/>
              <a:t>Sports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1964 </a:t>
            </a:r>
          </a:p>
          <a:p>
            <a:r>
              <a:rPr lang="nl-NL" dirty="0" smtClean="0"/>
              <a:t>1971</a:t>
            </a:r>
          </a:p>
          <a:p>
            <a:endParaRPr lang="nl-NL" dirty="0"/>
          </a:p>
        </p:txBody>
      </p:sp>
      <p:pic>
        <p:nvPicPr>
          <p:cNvPr id="2050" name="Picture 2" descr="Afbeeldingsresultaat voor Blue Ribbon Spo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07" l="293" r="100000">
                        <a14:foregroundMark x1="46191" y1="53519" x2="42773" y2="58798"/>
                        <a14:foregroundMark x1="45703" y1="52199" x2="55371" y2="56012"/>
                        <a14:foregroundMark x1="48242" y1="43109" x2="45410" y2="26540"/>
                        <a14:foregroundMark x1="45117" y1="36657" x2="43262" y2="44721"/>
                        <a14:foregroundMark x1="52246" y1="45748" x2="61621" y2="40469"/>
                        <a14:foregroundMark x1="64453" y1="39883" x2="54980" y2="43109"/>
                        <a14:foregroundMark x1="65039" y1="42229" x2="59570" y2="48974"/>
                        <a14:foregroundMark x1="58496" y1="61730" x2="41504" y2="58798"/>
                        <a14:foregroundMark x1="42285" y1="64956" x2="43262" y2="54252"/>
                        <a14:foregroundMark x1="41113" y1="63050" x2="48340" y2="53226"/>
                        <a14:foregroundMark x1="39063" y1="64516" x2="45703" y2="56598"/>
                        <a14:foregroundMark x1="25586" y1="74780" x2="62891" y2="73754"/>
                        <a14:foregroundMark x1="74609" y1="72727" x2="36426" y2="72434"/>
                        <a14:foregroundMark x1="33008" y1="75806" x2="70215" y2="73754"/>
                        <a14:foregroundMark x1="71289" y1="74340" x2="29102" y2="67742"/>
                        <a14:foregroundMark x1="44922" y1="31672" x2="37891" y2="69208"/>
                        <a14:foregroundMark x1="31641" y1="74194" x2="35059" y2="76979"/>
                        <a14:foregroundMark x1="31641" y1="73460" x2="31250" y2="76393"/>
                        <a14:foregroundMark x1="33691" y1="72141" x2="29785" y2="75806"/>
                        <a14:foregroundMark x1="46777" y1="74633" x2="71973" y2="7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97" r="26670"/>
          <a:stretch/>
        </p:blipFill>
        <p:spPr bwMode="auto">
          <a:xfrm>
            <a:off x="6519671" y="0"/>
            <a:ext cx="4709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nike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Bill </a:t>
            </a:r>
            <a:r>
              <a:rPr lang="nl-NL" dirty="0" err="1" smtClean="0"/>
              <a:t>Bowerman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0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nik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66" y="3873738"/>
            <a:ext cx="6769734" cy="24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bill bower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98" y="0"/>
            <a:ext cx="317315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Nikè</a:t>
            </a:r>
            <a:r>
              <a:rPr lang="nl-NL" dirty="0" smtClean="0"/>
              <a:t> de godin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Betekenis </a:t>
            </a:r>
            <a:r>
              <a:rPr lang="nl-NL" dirty="0" err="1" smtClean="0"/>
              <a:t>nikè</a:t>
            </a:r>
            <a:r>
              <a:rPr lang="nl-NL" dirty="0" smtClean="0"/>
              <a:t> = de blikse</a:t>
            </a:r>
            <a:r>
              <a:rPr lang="nl-NL" dirty="0"/>
              <a:t>m</a:t>
            </a:r>
          </a:p>
        </p:txBody>
      </p:sp>
      <p:pic>
        <p:nvPicPr>
          <p:cNvPr id="4098" name="Picture 2" descr="Afbeeldingsresultaat voor nike de god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0800"/>
          <a:stretch/>
        </p:blipFill>
        <p:spPr bwMode="auto">
          <a:xfrm>
            <a:off x="6510528" y="0"/>
            <a:ext cx="5681472" cy="68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swoosh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Beweging van en atleet</a:t>
            </a:r>
          </a:p>
          <a:p>
            <a:r>
              <a:rPr lang="nl-NL" dirty="0" smtClean="0"/>
              <a:t>Geluid dat een zweep maakt</a:t>
            </a:r>
          </a:p>
          <a:p>
            <a:r>
              <a:rPr lang="nl-NL" dirty="0" smtClean="0"/>
              <a:t>Vleugel Griekse godin</a:t>
            </a:r>
          </a:p>
        </p:txBody>
      </p:sp>
      <p:pic>
        <p:nvPicPr>
          <p:cNvPr id="6146" name="Picture 2" descr="Afbeeldingsresultaat voor n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9" y="3785616"/>
            <a:ext cx="5852161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72" y="33401"/>
            <a:ext cx="6232128" cy="37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 geschiedenis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Afbeeldingsresultaat voor nike logo geschiede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7"/>
            <a:ext cx="12200593" cy="34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Logo uitstraling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Snelheid</a:t>
            </a:r>
          </a:p>
          <a:p>
            <a:r>
              <a:rPr lang="nl-NL" dirty="0" smtClean="0"/>
              <a:t>Kracht</a:t>
            </a:r>
          </a:p>
          <a:p>
            <a:r>
              <a:rPr lang="nl-NL" dirty="0" smtClean="0"/>
              <a:t>Kracht van een bliksem</a:t>
            </a:r>
          </a:p>
          <a:p>
            <a:r>
              <a:rPr lang="nl-NL" dirty="0" smtClean="0"/>
              <a:t>simpel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9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51</Words>
  <Application>Microsoft Office PowerPoint</Application>
  <PresentationFormat>Breedbeeld</PresentationFormat>
  <Paragraphs>21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Phil Knight</vt:lpstr>
      <vt:lpstr>Blue Ribbon Sports</vt:lpstr>
      <vt:lpstr>nike</vt:lpstr>
      <vt:lpstr>Nikè de godin</vt:lpstr>
      <vt:lpstr>De swoosh</vt:lpstr>
      <vt:lpstr>Logo geschiedenis</vt:lpstr>
      <vt:lpstr>Logo uitstraling</vt:lpstr>
    </vt:vector>
  </TitlesOfParts>
  <Company>Summa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Willems, Sterre</dc:creator>
  <cp:lastModifiedBy>sterre willems</cp:lastModifiedBy>
  <cp:revision>3</cp:revision>
  <dcterms:created xsi:type="dcterms:W3CDTF">2018-02-26T10:39:51Z</dcterms:created>
  <dcterms:modified xsi:type="dcterms:W3CDTF">2018-02-26T21:29:49Z</dcterms:modified>
</cp:coreProperties>
</file>