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39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25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4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4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43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18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43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63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4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3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C1CD-E239-4B48-BC3B-BDA96DCF84BB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ADF5-3290-4CE6-A1CA-340454574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3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804672"/>
            <a:ext cx="10581226" cy="51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3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0728" y="1855788"/>
            <a:ext cx="10515600" cy="4351338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8" y="1997964"/>
            <a:ext cx="5076825" cy="29813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65" y="1997964"/>
            <a:ext cx="50387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32" y="213360"/>
            <a:ext cx="9059799" cy="64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365125"/>
            <a:ext cx="9253728" cy="60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63" y="365125"/>
            <a:ext cx="9571673" cy="67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66" y="199834"/>
            <a:ext cx="8914067" cy="64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6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6" y="365125"/>
            <a:ext cx="7830312" cy="60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08" y="228251"/>
            <a:ext cx="8945880" cy="61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5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7692" y="1691094"/>
            <a:ext cx="2847975" cy="3619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1418653"/>
            <a:ext cx="3276600" cy="38195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92" y="1618271"/>
            <a:ext cx="2731008" cy="36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76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Willems, Sterre</dc:creator>
  <cp:lastModifiedBy>Willems, Sterre</cp:lastModifiedBy>
  <cp:revision>1</cp:revision>
  <dcterms:created xsi:type="dcterms:W3CDTF">2019-04-11T11:53:08Z</dcterms:created>
  <dcterms:modified xsi:type="dcterms:W3CDTF">2019-04-11T11:53:22Z</dcterms:modified>
</cp:coreProperties>
</file>