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38" y="13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45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42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4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10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88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54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279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59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849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54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92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A7BE4-E3C8-456F-B14F-13A657F146FE}" type="datetimeFigureOut">
              <a:rPr lang="nl-NL" smtClean="0"/>
              <a:t>7-2-2019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C84C4-2333-4D71-8755-19D1DA84E6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16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fbeeldingsresultaat voor opsta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ep 12"/>
          <p:cNvGrpSpPr/>
          <p:nvPr/>
        </p:nvGrpSpPr>
        <p:grpSpPr>
          <a:xfrm>
            <a:off x="0" y="7937"/>
            <a:ext cx="9330267" cy="6850063"/>
            <a:chOff x="-7024" y="7937"/>
            <a:chExt cx="9929957" cy="7418243"/>
          </a:xfrm>
        </p:grpSpPr>
        <p:grpSp>
          <p:nvGrpSpPr>
            <p:cNvPr id="11" name="Groep 10"/>
            <p:cNvGrpSpPr/>
            <p:nvPr/>
          </p:nvGrpSpPr>
          <p:grpSpPr>
            <a:xfrm>
              <a:off x="0" y="7937"/>
              <a:ext cx="9922933" cy="4936596"/>
              <a:chOff x="155572" y="-14291"/>
              <a:chExt cx="10092269" cy="5046134"/>
            </a:xfrm>
          </p:grpSpPr>
          <p:pic>
            <p:nvPicPr>
              <p:cNvPr id="5" name="Afbeelding 4"/>
              <p:cNvPicPr>
                <a:picLocks noChangeAspect="1"/>
              </p:cNvPicPr>
              <p:nvPr/>
            </p:nvPicPr>
            <p:blipFill rotWithShape="1">
              <a:blip r:embed="rId2"/>
              <a:srcRect l="35073" t="-1104" r="13489" b="1104"/>
              <a:stretch/>
            </p:blipFill>
            <p:spPr>
              <a:xfrm>
                <a:off x="155575" y="-14291"/>
                <a:ext cx="2523066" cy="2523066"/>
              </a:xfrm>
              <a:prstGeom prst="rect">
                <a:avLst/>
              </a:prstGeom>
            </p:spPr>
          </p:pic>
          <p:pic>
            <p:nvPicPr>
              <p:cNvPr id="1028" name="Picture 4" descr="Afbeeldingsresultaat voor school tas pakken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53" r="10097"/>
              <a:stretch/>
            </p:blipFill>
            <p:spPr bwMode="auto">
              <a:xfrm>
                <a:off x="2678642" y="-14291"/>
                <a:ext cx="2523067" cy="25230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Afbeeldingsresultaat voor slaapmasker kopen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201709" y="7937"/>
                <a:ext cx="2523066" cy="2523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Afbeeldingsresultaat voor in trein stappen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00" r="12500"/>
              <a:stretch/>
            </p:blipFill>
            <p:spPr bwMode="auto">
              <a:xfrm>
                <a:off x="7724775" y="-14291"/>
                <a:ext cx="2523066" cy="2523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Afbeeldingsresultaat voor moe in de trein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00" r="25000"/>
              <a:stretch/>
            </p:blipFill>
            <p:spPr bwMode="auto">
              <a:xfrm>
                <a:off x="155572" y="2508775"/>
                <a:ext cx="2523068" cy="2523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Afbeeldingsresultaat voor slaapmasker vliegtui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8" r="16778"/>
              <a:stretch/>
            </p:blipFill>
            <p:spPr bwMode="auto">
              <a:xfrm>
                <a:off x="2678642" y="2488140"/>
                <a:ext cx="2523066" cy="2523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Afbeelding 7"/>
              <p:cNvPicPr>
                <a:picLocks noChangeAspect="1"/>
              </p:cNvPicPr>
              <p:nvPr/>
            </p:nvPicPr>
            <p:blipFill rotWithShape="1">
              <a:blip r:embed="rId8"/>
              <a:srcRect l="14607" r="14607"/>
              <a:stretch/>
            </p:blipFill>
            <p:spPr>
              <a:xfrm>
                <a:off x="5180277" y="2473852"/>
                <a:ext cx="2537354" cy="2537354"/>
              </a:xfrm>
              <a:prstGeom prst="rect">
                <a:avLst/>
              </a:prstGeom>
            </p:spPr>
          </p:pic>
          <p:pic>
            <p:nvPicPr>
              <p:cNvPr id="9" name="Afbeelding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16734" y="2507880"/>
                <a:ext cx="2523963" cy="2523963"/>
              </a:xfrm>
              <a:prstGeom prst="rect">
                <a:avLst/>
              </a:prstGeom>
            </p:spPr>
          </p:pic>
        </p:grpSp>
        <p:pic>
          <p:nvPicPr>
            <p:cNvPr id="12" name="Afbeelding 11"/>
            <p:cNvPicPr>
              <a:picLocks noChangeAspect="1"/>
            </p:cNvPicPr>
            <p:nvPr/>
          </p:nvPicPr>
          <p:blipFill rotWithShape="1">
            <a:blip r:embed="rId10"/>
            <a:srcRect l="16727" r="16727"/>
            <a:stretch/>
          </p:blipFill>
          <p:spPr>
            <a:xfrm>
              <a:off x="-7024" y="4931382"/>
              <a:ext cx="2487758" cy="2487758"/>
            </a:xfrm>
            <a:prstGeom prst="rect">
              <a:avLst/>
            </a:prstGeom>
          </p:spPr>
        </p:pic>
        <p:pic>
          <p:nvPicPr>
            <p:cNvPr id="1040" name="Picture 16" descr="Afbeeldingsresultaat voor wakker worden in de trein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4" t="1118" r="15840" b="-1118"/>
            <a:stretch/>
          </p:blipFill>
          <p:spPr bwMode="auto">
            <a:xfrm>
              <a:off x="2480734" y="4924344"/>
              <a:ext cx="2488486" cy="2488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Afbeeldingsresultaat voor hand in handtas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00" b="12500"/>
            <a:stretch/>
          </p:blipFill>
          <p:spPr bwMode="auto">
            <a:xfrm>
              <a:off x="4940398" y="4931383"/>
              <a:ext cx="2487758" cy="2487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Afbeeldingsresultaat voor telefoon aan lader tafel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15" t="-511" r="23655" b="511"/>
            <a:stretch/>
          </p:blipFill>
          <p:spPr bwMode="auto">
            <a:xfrm>
              <a:off x="7428156" y="4965400"/>
              <a:ext cx="2460780" cy="2460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kstvak 13"/>
          <p:cNvSpPr txBox="1"/>
          <p:nvPr/>
        </p:nvSpPr>
        <p:spPr>
          <a:xfrm>
            <a:off x="9787467" y="287867"/>
            <a:ext cx="1661993" cy="636693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l-NL" sz="4800" b="1" dirty="0" smtClean="0">
                <a:solidFill>
                  <a:schemeClr val="bg1"/>
                </a:solidFill>
              </a:rPr>
              <a:t>Light up gebruikers scenario</a:t>
            </a:r>
            <a:endParaRPr lang="nl-NL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681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sterre willems</dc:creator>
  <cp:lastModifiedBy>sterre willems</cp:lastModifiedBy>
  <cp:revision>2</cp:revision>
  <dcterms:created xsi:type="dcterms:W3CDTF">2019-02-07T14:04:44Z</dcterms:created>
  <dcterms:modified xsi:type="dcterms:W3CDTF">2019-02-07T14:12:42Z</dcterms:modified>
</cp:coreProperties>
</file>