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16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90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68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4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2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69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88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37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81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D3FB-59E7-486C-9702-ACC5D5DB12EC}" type="datetimeFigureOut">
              <a:rPr lang="nl-NL" smtClean="0"/>
              <a:t>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083EA-2ADD-42FA-A28D-29AB0C84D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894382" y="-833677"/>
            <a:ext cx="9144000" cy="2387600"/>
          </a:xfrm>
        </p:spPr>
        <p:txBody>
          <a:bodyPr/>
          <a:lstStyle/>
          <a:p>
            <a:r>
              <a:rPr lang="nl-NL" dirty="0" smtClean="0"/>
              <a:t>Licht wekker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3513992" y="5967168"/>
            <a:ext cx="9144000" cy="1655762"/>
          </a:xfrm>
        </p:spPr>
        <p:txBody>
          <a:bodyPr/>
          <a:lstStyle/>
          <a:p>
            <a:r>
              <a:rPr lang="nl-NL" dirty="0" smtClean="0"/>
              <a:t>Sterre Willems</a:t>
            </a:r>
          </a:p>
          <a:p>
            <a:r>
              <a:rPr lang="nl-NL" dirty="0" smtClean="0"/>
              <a:t>MTD3A4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Licht wekker </a:t>
            </a:r>
            <a:r>
              <a:rPr lang="nl-NL" dirty="0" err="1" smtClean="0"/>
              <a:t>philips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23903" y="2087841"/>
            <a:ext cx="59785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Pluspunten Door de zonsopgang simulatie word je op een natuurlijke manier en energieker </a:t>
            </a:r>
            <a:r>
              <a:rPr lang="nl-NL" dirty="0" smtClean="0"/>
              <a:t>wakker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Pluspunten Bedlampje met 10 </a:t>
            </a:r>
            <a:r>
              <a:rPr lang="nl-NL" dirty="0" smtClean="0"/>
              <a:t>lichtsterktes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Pluspunten Word wakker met je favoriete </a:t>
            </a:r>
            <a:r>
              <a:rPr lang="nl-NL" dirty="0" smtClean="0"/>
              <a:t>radiozender</a:t>
            </a:r>
            <a:r>
              <a:rPr lang="nl-NL" dirty="0"/>
              <a:t>, dankzij de FM-tuner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4098" name="Picture 2" descr="Afbeeldingsresultaat voor eerste licht wek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8" y="1927564"/>
            <a:ext cx="3286664" cy="45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1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Ideeën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Tijd instellen net als een wekker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Opgang / ondergang 	tijd verstelbaar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Bestuurbaar via telefoon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Gevoel van een slaapmasker 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4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Schetsen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" y="2128728"/>
            <a:ext cx="7019162" cy="43182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535" y="2263665"/>
            <a:ext cx="6098845" cy="43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0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Met lossen Letjes werken in plaats van een led strip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33" y="3648974"/>
            <a:ext cx="4390565" cy="30759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0437" y="3993107"/>
            <a:ext cx="4046170" cy="286489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177" y="3210011"/>
            <a:ext cx="5014823" cy="35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Lagen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821612" y="2139351"/>
            <a:ext cx="86264" cy="3243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227052" y="2406769"/>
            <a:ext cx="231475" cy="3450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191826" y="2139351"/>
            <a:ext cx="533402" cy="2270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 flipV="1">
            <a:off x="1797162" y="2015733"/>
            <a:ext cx="1041279" cy="659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838441" y="2015733"/>
            <a:ext cx="76922" cy="35009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1795367" y="5439095"/>
            <a:ext cx="1077581" cy="778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Afbeeldingsresultaat voor scientific ey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4"/>
          <a:stretch/>
        </p:blipFill>
        <p:spPr bwMode="auto">
          <a:xfrm rot="10800000">
            <a:off x="319311" y="2406769"/>
            <a:ext cx="1458013" cy="1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1989106" y="2139351"/>
            <a:ext cx="86264" cy="3243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600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0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CAD tekening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06" y="3794749"/>
            <a:ext cx="7585494" cy="306325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758" y="1849294"/>
            <a:ext cx="5282242" cy="25530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07" y="3532128"/>
            <a:ext cx="4630814" cy="33309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120" y="1825624"/>
            <a:ext cx="3753853" cy="2286000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t="21682" r="25987" b="12897"/>
          <a:stretch/>
        </p:blipFill>
        <p:spPr>
          <a:xfrm>
            <a:off x="3183146" y="1849294"/>
            <a:ext cx="3726612" cy="2846717"/>
          </a:xfrm>
        </p:spPr>
      </p:pic>
    </p:spTree>
    <p:extLst>
      <p:ext uri="{BB962C8B-B14F-4D97-AF65-F5344CB8AC3E}">
        <p14:creationId xmlns:p14="http://schemas.microsoft.com/office/powerpoint/2010/main" val="6176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Prototype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6146" name="Picture 2" descr="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00647" y="1866703"/>
            <a:ext cx="3639019" cy="64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3577" y="3105509"/>
            <a:ext cx="4752779" cy="3752491"/>
          </a:xfrm>
          <a:prstGeom prst="rect">
            <a:avLst/>
          </a:prstGeom>
        </p:spPr>
      </p:pic>
      <p:pic>
        <p:nvPicPr>
          <p:cNvPr id="6148" name="Picture 4" descr="Afbeeldingsresultaat voor nano ardu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66" y="3134809"/>
            <a:ext cx="4591807" cy="43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RGB 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66" y="2354018"/>
            <a:ext cx="2149963" cy="21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fbeeldingsresultaat voor bluetooth ardu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97" y="2354018"/>
            <a:ext cx="2218976" cy="22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/>
          <a:srcRect t="26732" b="16186"/>
          <a:stretch/>
        </p:blipFill>
        <p:spPr>
          <a:xfrm>
            <a:off x="6623153" y="2159705"/>
            <a:ext cx="5568847" cy="12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Idee uitleg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1026" name="Picture 2" descr="Afbeeldingsresultaat voor slaapmas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0" y="1472780"/>
            <a:ext cx="4899505" cy="489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licht wek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38" y="1931148"/>
            <a:ext cx="3968337" cy="39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5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</a:t>
            </a:r>
            <a:r>
              <a:rPr lang="nl-NL" dirty="0"/>
              <a:t>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911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Reizigers </a:t>
            </a:r>
          </a:p>
          <a:p>
            <a:pPr marL="0" indent="0">
              <a:buNone/>
            </a:pPr>
            <a:r>
              <a:rPr lang="nl-NL" dirty="0" smtClean="0"/>
              <a:t>Mensen met dienst werk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38200" y="31196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Powernaps </a:t>
            </a: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4580177"/>
            <a:ext cx="10515600" cy="115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Hulp met in slaap vallen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Hulp bij wakker worden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513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Makkelijk om mee te nemen</a:t>
            </a:r>
          </a:p>
          <a:p>
            <a:pPr marL="0" indent="0">
              <a:buNone/>
            </a:pPr>
            <a:r>
              <a:rPr lang="nl-NL" dirty="0" smtClean="0"/>
              <a:t>Comfortabel voor de gebruiker</a:t>
            </a:r>
          </a:p>
          <a:p>
            <a:pPr marL="0" indent="0">
              <a:buNone/>
            </a:pPr>
            <a:r>
              <a:rPr lang="nl-NL" dirty="0" smtClean="0"/>
              <a:t>Niet te strak</a:t>
            </a:r>
          </a:p>
          <a:p>
            <a:pPr marL="0" indent="0">
              <a:buNone/>
            </a:pPr>
            <a:r>
              <a:rPr lang="nl-NL" dirty="0" smtClean="0"/>
              <a:t>Hoeveelheid licht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Mag geen harde case hebben.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6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2200275"/>
            <a:ext cx="109537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9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Biologische klok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4"/>
            <a:ext cx="9005977" cy="47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7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hormonen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1498" y="1825624"/>
            <a:ext cx="1525438" cy="69613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Cortisol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1026" name="Picture 2" descr="Cortisol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2" y="2746044"/>
            <a:ext cx="25336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838200" y="4684143"/>
            <a:ext cx="2560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Afwering systeem</a:t>
            </a:r>
          </a:p>
          <a:p>
            <a:r>
              <a:rPr lang="nl-NL" dirty="0" smtClean="0"/>
              <a:t>Slaap waak ritme</a:t>
            </a:r>
          </a:p>
          <a:p>
            <a:r>
              <a:rPr lang="nl-NL" dirty="0" smtClean="0"/>
              <a:t>Vertering van voedsel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096000" y="172908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latin typeface="Linux Libertine"/>
              </a:rPr>
              <a:t>Melatonine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028" name="Picture 4" descr="N-acetyl-5-methoxytryptam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7694"/>
            <a:ext cx="2791993" cy="20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096000" y="4744528"/>
            <a:ext cx="260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Afwering systeem</a:t>
            </a:r>
          </a:p>
          <a:p>
            <a:r>
              <a:rPr lang="nl-NL" dirty="0" smtClean="0"/>
              <a:t>Slaap waak ritme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73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20" y="1027171"/>
            <a:ext cx="11565114" cy="2767824"/>
          </a:xfrm>
          <a:prstGeom prst="rect">
            <a:avLst/>
          </a:prstGeom>
        </p:spPr>
      </p:pic>
      <p:pic>
        <p:nvPicPr>
          <p:cNvPr id="6" name="Picture 4" descr="N-acetyl-5-methoxytryptam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56" y="1948517"/>
            <a:ext cx="2791993" cy="20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blauw licht z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20" y="4396656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rood licht z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94" y="4396656"/>
            <a:ext cx="264146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2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Telefoon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5" y="-1"/>
            <a:ext cx="1825625" cy="1825625"/>
          </a:xfrm>
          <a:prstGeom prst="rect">
            <a:avLst/>
          </a:prstGeom>
        </p:spPr>
      </p:pic>
      <p:pic>
        <p:nvPicPr>
          <p:cNvPr id="3074" name="Picture 2" descr="Afbeeldingsresultaat voor blauwl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5452"/>
            <a:ext cx="3994030" cy="23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blauwli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31" y="4535452"/>
            <a:ext cx="3709271" cy="23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blauwlic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2" y="4541471"/>
            <a:ext cx="5559669" cy="23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30" y="4535452"/>
            <a:ext cx="3444001" cy="23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telefoon blauw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" y="2564550"/>
            <a:ext cx="2627869" cy="19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fbeeldingsresultaat voor moehei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75" y="2562533"/>
            <a:ext cx="3490547" cy="19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fbeeldingsresultaat voor moehe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65" y="2562532"/>
            <a:ext cx="3172825" cy="19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9092" y="2564551"/>
            <a:ext cx="3400094" cy="19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123</Words>
  <Application>Microsoft Office PowerPoint</Application>
  <PresentationFormat>Breedbeeld</PresentationFormat>
  <Paragraphs>50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Linux Libertine</vt:lpstr>
      <vt:lpstr>Kantoorthema</vt:lpstr>
      <vt:lpstr>Licht wekker</vt:lpstr>
      <vt:lpstr>Idee uitleg</vt:lpstr>
      <vt:lpstr>doelgroep</vt:lpstr>
      <vt:lpstr>Eisen</vt:lpstr>
      <vt:lpstr>Onderzoek </vt:lpstr>
      <vt:lpstr>Biologische klok</vt:lpstr>
      <vt:lpstr>hormonen</vt:lpstr>
      <vt:lpstr>PowerPoint-presentatie</vt:lpstr>
      <vt:lpstr>Telefoon </vt:lpstr>
      <vt:lpstr>Licht wekker philips </vt:lpstr>
      <vt:lpstr>Ideeën </vt:lpstr>
      <vt:lpstr>Schetsen</vt:lpstr>
      <vt:lpstr>keuzen</vt:lpstr>
      <vt:lpstr>Lagen </vt:lpstr>
      <vt:lpstr>CAD tekening</vt:lpstr>
      <vt:lpstr>Prototype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 wekker</dc:title>
  <dc:creator>sterre willems</dc:creator>
  <cp:lastModifiedBy>sterre willems</cp:lastModifiedBy>
  <cp:revision>13</cp:revision>
  <dcterms:created xsi:type="dcterms:W3CDTF">2019-04-04T11:27:05Z</dcterms:created>
  <dcterms:modified xsi:type="dcterms:W3CDTF">2019-04-09T11:53:25Z</dcterms:modified>
</cp:coreProperties>
</file>