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5745"/>
    <a:srgbClr val="975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2F85-CE5C-4973-BB38-64FAC2C0EA9A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07535-12B9-47D3-AD3D-EAA0E9783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780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2F85-CE5C-4973-BB38-64FAC2C0EA9A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07535-12B9-47D3-AD3D-EAA0E9783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514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2F85-CE5C-4973-BB38-64FAC2C0EA9A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07535-12B9-47D3-AD3D-EAA0E9783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581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2F85-CE5C-4973-BB38-64FAC2C0EA9A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07535-12B9-47D3-AD3D-EAA0E9783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386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2F85-CE5C-4973-BB38-64FAC2C0EA9A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07535-12B9-47D3-AD3D-EAA0E9783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212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2F85-CE5C-4973-BB38-64FAC2C0EA9A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07535-12B9-47D3-AD3D-EAA0E9783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776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2F85-CE5C-4973-BB38-64FAC2C0EA9A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07535-12B9-47D3-AD3D-EAA0E9783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155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2F85-CE5C-4973-BB38-64FAC2C0EA9A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07535-12B9-47D3-AD3D-EAA0E9783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520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2F85-CE5C-4973-BB38-64FAC2C0EA9A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07535-12B9-47D3-AD3D-EAA0E9783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090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2F85-CE5C-4973-BB38-64FAC2C0EA9A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07535-12B9-47D3-AD3D-EAA0E9783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344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2F85-CE5C-4973-BB38-64FAC2C0EA9A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07535-12B9-47D3-AD3D-EAA0E9783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323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A2F85-CE5C-4973-BB38-64FAC2C0EA9A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07535-12B9-47D3-AD3D-EAA0E9783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294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YEC4TZsy-Y" TargetMode="External"/><Relationship Id="rId2" Type="http://schemas.openxmlformats.org/officeDocument/2006/relationships/hyperlink" Target="https://www.youtube.com/watch?v=-6jK_Nzb9H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Gerelateerde afbeel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698" y="3386790"/>
            <a:ext cx="7749302" cy="348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Afbeeldingsresultaat voor perfect day lou re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5504" y="-19706"/>
            <a:ext cx="3406496" cy="340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Afbeeldingsresultaat voor le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33145"/>
            <a:ext cx="4442698" cy="2724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Gerelateerde afbeeldi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677" y="0"/>
            <a:ext cx="6044827" cy="340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beeldingsresultaat voor pure xs for h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42698" cy="444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Gerelateerde afbeeldi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588594" y="4254592"/>
            <a:ext cx="3471210" cy="1735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5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39496"/>
            <a:ext cx="10515600" cy="5637467"/>
          </a:xfrm>
        </p:spPr>
        <p:txBody>
          <a:bodyPr/>
          <a:lstStyle/>
          <a:p>
            <a:pPr marL="0" indent="0">
              <a:buNone/>
            </a:pPr>
            <a:endParaRPr lang="nl-NL" dirty="0" smtClean="0">
              <a:hlinkClick r:id="rId2"/>
            </a:endParaRPr>
          </a:p>
          <a:p>
            <a:pPr marL="0" indent="0">
              <a:buNone/>
            </a:pPr>
            <a:endParaRPr lang="nl-NL" dirty="0" smtClean="0">
              <a:hlinkClick r:id="rId2"/>
            </a:endParaRPr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https://www.youtube.com/watch?v=-6jK_Nzb9HQ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hlinkClick r:id="rId3"/>
              </a:rPr>
              <a:t>https://www.youtube.com/watch?v=QYEC4TZsy-Y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75978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</Words>
  <Application>Microsoft Office PowerPoint</Application>
  <PresentationFormat>Breedbeeld</PresentationFormat>
  <Paragraphs>5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>Summa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Willems, Sterre</dc:creator>
  <cp:lastModifiedBy>Willems, Sterre</cp:lastModifiedBy>
  <cp:revision>2</cp:revision>
  <dcterms:created xsi:type="dcterms:W3CDTF">2019-03-22T10:14:20Z</dcterms:created>
  <dcterms:modified xsi:type="dcterms:W3CDTF">2019-03-22T10:32:48Z</dcterms:modified>
</cp:coreProperties>
</file>