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6EA29CE-8FE8-42C3-8881-43B96CE93E1E}" type="datetimeFigureOut">
              <a:rPr lang="nl-NL" smtClean="0"/>
              <a:t>14-3-2019</a:t>
            </a:fld>
            <a:endParaRPr lang="nl-N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E31852B-0F50-4835-86A3-6A1505CF6D31}" type="slidenum">
              <a:rPr lang="nl-NL" smtClean="0"/>
              <a:t>‹nr.›</a:t>
            </a:fld>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49631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6EA29CE-8FE8-42C3-8881-43B96CE93E1E}"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261246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6EA29CE-8FE8-42C3-8881-43B96CE93E1E}"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304890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6EA29CE-8FE8-42C3-8881-43B96CE93E1E}"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16398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nl-NL" smtClean="0"/>
              <a:t>Klik om de stijl te bewerken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66EA29CE-8FE8-42C3-8881-43B96CE93E1E}"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E31852B-0F50-4835-86A3-6A1505CF6D31}" type="slidenum">
              <a:rPr lang="nl-NL" smtClean="0"/>
              <a:t>‹nr.›</a:t>
            </a:fld>
            <a:endParaRPr lang="nl-N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702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6EA29CE-8FE8-42C3-8881-43B96CE93E1E}"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287872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nl-NL" smtClean="0"/>
              <a:t>Tekststijl van het model bewerken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6EA29CE-8FE8-42C3-8881-43B96CE93E1E}" type="datetimeFigureOut">
              <a:rPr lang="nl-NL" smtClean="0"/>
              <a:t>14-3-2019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36031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6EA29CE-8FE8-42C3-8881-43B96CE93E1E}" type="datetimeFigureOut">
              <a:rPr lang="nl-NL" smtClean="0"/>
              <a:t>14-3-2019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195762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A29CE-8FE8-42C3-8881-43B96CE93E1E}" type="datetimeFigureOut">
              <a:rPr lang="nl-NL" smtClean="0"/>
              <a:t>14-3-2019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2390927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nl-NL" smtClean="0"/>
              <a:t>Klik om de stijl te bewerken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66EA29CE-8FE8-42C3-8881-43B96CE93E1E}"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2550008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66EA29CE-8FE8-42C3-8881-43B96CE93E1E}"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E31852B-0F50-4835-86A3-6A1505CF6D31}" type="slidenum">
              <a:rPr lang="nl-NL" smtClean="0"/>
              <a:t>‹nr.›</a:t>
            </a:fld>
            <a:endParaRPr lang="nl-NL"/>
          </a:p>
        </p:txBody>
      </p:sp>
    </p:spTree>
    <p:extLst>
      <p:ext uri="{BB962C8B-B14F-4D97-AF65-F5344CB8AC3E}">
        <p14:creationId xmlns:p14="http://schemas.microsoft.com/office/powerpoint/2010/main" val="80547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6EA29CE-8FE8-42C3-8881-43B96CE93E1E}" type="datetimeFigureOut">
              <a:rPr lang="nl-NL" smtClean="0"/>
              <a:t>14-3-2019</a:t>
            </a:fld>
            <a:endParaRPr lang="nl-NL"/>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nl-NL"/>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E31852B-0F50-4835-86A3-6A1505CF6D31}" type="slidenum">
              <a:rPr lang="nl-NL" smtClean="0"/>
              <a:t>‹nr.›</a:t>
            </a:fld>
            <a:endParaRPr lang="nl-NL"/>
          </a:p>
        </p:txBody>
      </p:sp>
    </p:spTree>
    <p:extLst>
      <p:ext uri="{BB962C8B-B14F-4D97-AF65-F5344CB8AC3E}">
        <p14:creationId xmlns:p14="http://schemas.microsoft.com/office/powerpoint/2010/main" val="341216886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www.amsterdamfm.nl/emancipatie-moet-van-twee-kanten-komen/" TargetMode="External"/><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Licht masker</a:t>
            </a:r>
            <a:endParaRPr lang="nl-NL" dirty="0"/>
          </a:p>
        </p:txBody>
      </p:sp>
      <p:sp>
        <p:nvSpPr>
          <p:cNvPr id="3" name="Ondertitel 2"/>
          <p:cNvSpPr>
            <a:spLocks noGrp="1"/>
          </p:cNvSpPr>
          <p:nvPr>
            <p:ph type="subTitle" idx="1"/>
          </p:nvPr>
        </p:nvSpPr>
        <p:spPr/>
        <p:txBody>
          <a:bodyPr/>
          <a:lstStyle/>
          <a:p>
            <a:r>
              <a:rPr lang="nl-NL" dirty="0" smtClean="0"/>
              <a:t>Sterre Willems</a:t>
            </a:r>
          </a:p>
          <a:p>
            <a:r>
              <a:rPr lang="nl-NL" dirty="0" smtClean="0"/>
              <a:t>MTD3A4</a:t>
            </a:r>
            <a:endParaRPr lang="nl-NL" dirty="0"/>
          </a:p>
        </p:txBody>
      </p:sp>
    </p:spTree>
    <p:extLst>
      <p:ext uri="{BB962C8B-B14F-4D97-AF65-F5344CB8AC3E}">
        <p14:creationId xmlns:p14="http://schemas.microsoft.com/office/powerpoint/2010/main" val="182542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Merkvisie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Mensen slapen steeds minder goed. Factoren zoals een mobieltje, stress op het werk, langer op het werk moeten blijven van wegen langere openingstijden. Over het algemeen minder slaap in de nacht. Licht masker moet mensen helpen met een snelle powernap. Dit helpt het lichaam resetten en dan kan de gebruiker er weer langer tegen aan.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4" y="4463414"/>
            <a:ext cx="4310253" cy="2394585"/>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1202" y="4466697"/>
            <a:ext cx="3707448" cy="2391304"/>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6800" y="4467204"/>
            <a:ext cx="2622994" cy="2390795"/>
          </a:xfrm>
          <a:prstGeom prst="rect">
            <a:avLst/>
          </a:prstGeom>
        </p:spPr>
      </p:pic>
    </p:spTree>
    <p:extLst>
      <p:ext uri="{BB962C8B-B14F-4D97-AF65-F5344CB8AC3E}">
        <p14:creationId xmlns:p14="http://schemas.microsoft.com/office/powerpoint/2010/main" val="292884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Merkmissie</a:t>
            </a:r>
            <a:endParaRPr lang="nl-NL" dirty="0"/>
          </a:p>
        </p:txBody>
      </p:sp>
      <p:sp>
        <p:nvSpPr>
          <p:cNvPr id="3" name="Tijdelijke aanduiding voor inhoud 2"/>
          <p:cNvSpPr>
            <a:spLocks noGrp="1"/>
          </p:cNvSpPr>
          <p:nvPr>
            <p:ph idx="1"/>
          </p:nvPr>
        </p:nvSpPr>
        <p:spPr/>
        <p:txBody>
          <a:bodyPr/>
          <a:lstStyle/>
          <a:p>
            <a:pPr marL="0" indent="0">
              <a:buNone/>
            </a:pPr>
            <a:r>
              <a:rPr lang="nl-NL" dirty="0" smtClean="0"/>
              <a:t>Licht wekker maakt het makkelijker om een dutje te nemen.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95785"/>
            <a:ext cx="3390900" cy="2262215"/>
          </a:xfrm>
          <a:prstGeom prst="rect">
            <a:avLst/>
          </a:prstGeom>
        </p:spPr>
      </p:pic>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8765" y="4591517"/>
            <a:ext cx="3400574" cy="2266483"/>
          </a:xfrm>
          <a:prstGeom prst="rect">
            <a:avLst/>
          </a:prstGeom>
        </p:spPr>
      </p:pic>
      <p:pic>
        <p:nvPicPr>
          <p:cNvPr id="8" name="Afbeelding 7"/>
          <p:cNvPicPr>
            <a:picLocks noChangeAspect="1"/>
          </p:cNvPicPr>
          <p:nvPr/>
        </p:nvPicPr>
        <p:blipFill rotWithShape="1">
          <a:blip r:embed="rId4">
            <a:extLst>
              <a:ext uri="{28A0092B-C50C-407E-A947-70E740481C1C}">
                <a14:useLocalDpi xmlns:a14="http://schemas.microsoft.com/office/drawing/2010/main" val="0"/>
              </a:ext>
            </a:extLst>
          </a:blip>
          <a:srcRect r="23817"/>
          <a:stretch/>
        </p:blipFill>
        <p:spPr>
          <a:xfrm>
            <a:off x="8975365" y="4591516"/>
            <a:ext cx="2302235" cy="2266483"/>
          </a:xfrm>
          <a:prstGeom prst="rect">
            <a:avLst/>
          </a:prstGeom>
        </p:spPr>
      </p:pic>
      <p:pic>
        <p:nvPicPr>
          <p:cNvPr id="5" name="Afbeelding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50692" y="4591517"/>
            <a:ext cx="3416808" cy="2266483"/>
          </a:xfrm>
          <a:prstGeom prst="rect">
            <a:avLst/>
          </a:prstGeom>
        </p:spPr>
      </p:pic>
    </p:spTree>
    <p:extLst>
      <p:ext uri="{BB962C8B-B14F-4D97-AF65-F5344CB8AC3E}">
        <p14:creationId xmlns:p14="http://schemas.microsoft.com/office/powerpoint/2010/main" val="109799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Merkwaarde </a:t>
            </a:r>
            <a:endParaRPr lang="nl-NL" dirty="0"/>
          </a:p>
        </p:txBody>
      </p:sp>
      <p:sp>
        <p:nvSpPr>
          <p:cNvPr id="3" name="Tijdelijke aanduiding voor inhoud 2"/>
          <p:cNvSpPr>
            <a:spLocks noGrp="1"/>
          </p:cNvSpPr>
          <p:nvPr>
            <p:ph idx="1"/>
          </p:nvPr>
        </p:nvSpPr>
        <p:spPr/>
        <p:txBody>
          <a:bodyPr/>
          <a:lstStyle/>
          <a:p>
            <a:pPr marL="0" indent="0">
              <a:buNone/>
            </a:pPr>
            <a:r>
              <a:rPr lang="nl-NL" dirty="0" smtClean="0"/>
              <a:t>Comfortabel, snel en persoonlijk</a:t>
            </a:r>
            <a:endParaRPr lang="nl-NL" dirty="0"/>
          </a:p>
        </p:txBody>
      </p:sp>
      <p:pic>
        <p:nvPicPr>
          <p:cNvPr id="4" name="Tijdelijke aanduiding voor inhoud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181" y="3836324"/>
            <a:ext cx="4530436" cy="3021676"/>
          </a:xfrm>
          <a:prstGeom prst="rect">
            <a:avLst/>
          </a:prstGeom>
        </p:spPr>
      </p:pic>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1686" y="3834051"/>
            <a:ext cx="4266595" cy="3023949"/>
          </a:xfrm>
          <a:prstGeom prst="rect">
            <a:avLst/>
          </a:prstGeom>
        </p:spPr>
      </p:pic>
      <p:pic>
        <p:nvPicPr>
          <p:cNvPr id="6" name="Afbeelding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8281" y="4576762"/>
            <a:ext cx="3936045" cy="2181225"/>
          </a:xfrm>
          <a:prstGeom prst="rect">
            <a:avLst/>
          </a:prstGeom>
        </p:spPr>
      </p:pic>
    </p:spTree>
    <p:extLst>
      <p:ext uri="{BB962C8B-B14F-4D97-AF65-F5344CB8AC3E}">
        <p14:creationId xmlns:p14="http://schemas.microsoft.com/office/powerpoint/2010/main" val="4121797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Merkpersoonlijkheid</a:t>
            </a:r>
            <a:endParaRPr lang="nl-NL" dirty="0"/>
          </a:p>
        </p:txBody>
      </p:sp>
      <p:sp>
        <p:nvSpPr>
          <p:cNvPr id="9" name="Tijdelijke aanduiding voor inhoud 8"/>
          <p:cNvSpPr>
            <a:spLocks noGrp="1"/>
          </p:cNvSpPr>
          <p:nvPr>
            <p:ph idx="1"/>
          </p:nvPr>
        </p:nvSpPr>
        <p:spPr/>
        <p:txBody>
          <a:bodyPr/>
          <a:lstStyle/>
          <a:p>
            <a:pPr marL="0" indent="0">
              <a:buNone/>
            </a:pPr>
            <a:r>
              <a:rPr lang="nl-NL" dirty="0" smtClean="0"/>
              <a:t>Een hard werkende vrouw/ man die lange dagen draait.</a:t>
            </a:r>
          </a:p>
          <a:p>
            <a:pPr marL="0" indent="0">
              <a:buNone/>
            </a:pPr>
            <a:endParaRPr lang="nl-NL" dirty="0"/>
          </a:p>
        </p:txBody>
      </p:sp>
      <p:grpSp>
        <p:nvGrpSpPr>
          <p:cNvPr id="13" name="Groep 12"/>
          <p:cNvGrpSpPr/>
          <p:nvPr/>
        </p:nvGrpSpPr>
        <p:grpSpPr>
          <a:xfrm>
            <a:off x="0" y="3108960"/>
            <a:ext cx="11292840" cy="3753008"/>
            <a:chOff x="0" y="3228316"/>
            <a:chExt cx="11201400" cy="3633652"/>
          </a:xfrm>
        </p:grpSpPr>
        <p:pic>
          <p:nvPicPr>
            <p:cNvPr id="12" name="Afbeelding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0350" y="3234571"/>
              <a:ext cx="2800350" cy="3627397"/>
            </a:xfrm>
            <a:prstGeom prst="rect">
              <a:avLst/>
            </a:prstGeom>
          </p:spPr>
        </p:pic>
        <p:pic>
          <p:nvPicPr>
            <p:cNvPr id="2052" name="Picture 4" descr="Gerelateerde afbeeld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40826"/>
              <a:ext cx="2800350" cy="362114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Gerelateerde afbeeld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0700" y="3234571"/>
              <a:ext cx="2800350" cy="3621142"/>
            </a:xfrm>
            <a:prstGeom prst="rect">
              <a:avLst/>
            </a:prstGeom>
            <a:noFill/>
            <a:extLst>
              <a:ext uri="{909E8E84-426E-40DD-AFC4-6F175D3DCCD1}">
                <a14:hiddenFill xmlns:a14="http://schemas.microsoft.com/office/drawing/2010/main">
                  <a:solidFill>
                    <a:srgbClr val="FFFFFF"/>
                  </a:solidFill>
                </a14:hiddenFill>
              </a:ext>
            </a:extLst>
          </p:spPr>
        </p:pic>
        <p:pic>
          <p:nvPicPr>
            <p:cNvPr id="15" name="Afbeelding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1050" y="3228316"/>
              <a:ext cx="2800350" cy="3627397"/>
            </a:xfrm>
            <a:prstGeom prst="rect">
              <a:avLst/>
            </a:prstGeom>
          </p:spPr>
        </p:pic>
      </p:grpSp>
    </p:spTree>
    <p:extLst>
      <p:ext uri="{BB962C8B-B14F-4D97-AF65-F5344CB8AC3E}">
        <p14:creationId xmlns:p14="http://schemas.microsoft.com/office/powerpoint/2010/main" val="172480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Merkbelofte </a:t>
            </a:r>
            <a:endParaRPr lang="nl-NL" dirty="0"/>
          </a:p>
        </p:txBody>
      </p:sp>
      <p:sp>
        <p:nvSpPr>
          <p:cNvPr id="3" name="Tijdelijke aanduiding voor inhoud 2"/>
          <p:cNvSpPr>
            <a:spLocks noGrp="1"/>
          </p:cNvSpPr>
          <p:nvPr>
            <p:ph idx="1"/>
          </p:nvPr>
        </p:nvSpPr>
        <p:spPr>
          <a:xfrm>
            <a:off x="1261872" y="1885950"/>
            <a:ext cx="8595360" cy="4351337"/>
          </a:xfrm>
        </p:spPr>
        <p:txBody>
          <a:bodyPr/>
          <a:lstStyle/>
          <a:p>
            <a:pPr marL="0" indent="0">
              <a:buNone/>
            </a:pPr>
            <a:r>
              <a:rPr lang="nl-NL" dirty="0" smtClean="0"/>
              <a:t>Altijd bij de les.</a:t>
            </a:r>
          </a:p>
          <a:p>
            <a:pPr marL="0" indent="0">
              <a:buNone/>
            </a:pPr>
            <a:r>
              <a:rPr lang="nl-NL" dirty="0" smtClean="0"/>
              <a:t>Van het begin tot einde van de dag volledig uitgerust. </a:t>
            </a: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499" y="3897916"/>
            <a:ext cx="4391025" cy="2960084"/>
          </a:xfrm>
          <a:prstGeom prst="rect">
            <a:avLst/>
          </a:prstGeom>
        </p:spPr>
      </p:pic>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2180" y="3851416"/>
            <a:ext cx="3844670" cy="3006584"/>
          </a:xfrm>
          <a:prstGeom prst="rect">
            <a:avLst/>
          </a:prstGeom>
        </p:spPr>
      </p:pic>
    </p:spTree>
    <p:extLst>
      <p:ext uri="{BB962C8B-B14F-4D97-AF65-F5344CB8AC3E}">
        <p14:creationId xmlns:p14="http://schemas.microsoft.com/office/powerpoint/2010/main" val="1001938537"/>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TM03457515[[fn=Weergave]]</Template>
  <TotalTime>27</TotalTime>
  <Words>115</Words>
  <Application>Microsoft Office PowerPoint</Application>
  <PresentationFormat>Breedbeeld</PresentationFormat>
  <Paragraphs>14</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Century Schoolbook</vt:lpstr>
      <vt:lpstr>Wingdings 2</vt:lpstr>
      <vt:lpstr>View</vt:lpstr>
      <vt:lpstr>Licht masker</vt:lpstr>
      <vt:lpstr>Merkvisie </vt:lpstr>
      <vt:lpstr>Merkmissie</vt:lpstr>
      <vt:lpstr>Merkwaarde </vt:lpstr>
      <vt:lpstr>Merkpersoonlijkheid</vt:lpstr>
      <vt:lpstr>Merkbelofte </vt:lpstr>
    </vt:vector>
  </TitlesOfParts>
  <Company>Summa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Licht masker</dc:title>
  <dc:creator>Willems, Sterre</dc:creator>
  <cp:lastModifiedBy>Willems, Sterre</cp:lastModifiedBy>
  <cp:revision>1</cp:revision>
  <dcterms:created xsi:type="dcterms:W3CDTF">2019-03-14T08:40:50Z</dcterms:created>
  <dcterms:modified xsi:type="dcterms:W3CDTF">2019-03-14T09:08:11Z</dcterms:modified>
</cp:coreProperties>
</file>