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94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5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28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6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46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28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40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0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02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12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71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B700-11C3-4A1F-BD38-6A0DA7A05FA7}" type="datetimeFigureOut">
              <a:rPr lang="nl-NL" smtClean="0"/>
              <a:t>22-6-2018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ABAC-3C71-4697-BBAF-74D07A2F4C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95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bill g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297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228344" y="-1193800"/>
            <a:ext cx="9144000" cy="23876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Bill gates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4696" y="1412558"/>
            <a:ext cx="10404348" cy="51121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Algemeen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62 jaar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Ondernemer, uitvinder, zakenmagnaat, programmeur, filantroop, 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auteur, investeerder, adviseur, </a:t>
            </a:r>
            <a:r>
              <a:rPr lang="nl-NL" dirty="0" err="1" smtClean="0">
                <a:solidFill>
                  <a:schemeClr val="bg1"/>
                </a:solidFill>
              </a:rPr>
              <a:t>sofwarearchitect</a:t>
            </a:r>
            <a:endParaRPr lang="nl-NL" dirty="0">
              <a:solidFill>
                <a:schemeClr val="bg1"/>
              </a:solidFill>
            </a:endParaRP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nl-NL" b="1" dirty="0" smtClean="0">
                <a:solidFill>
                  <a:schemeClr val="bg1"/>
                </a:solidFill>
              </a:rPr>
              <a:t>Salaris</a:t>
            </a:r>
          </a:p>
          <a:p>
            <a:pPr algn="l"/>
            <a:r>
              <a:rPr lang="nl-NL" dirty="0">
                <a:solidFill>
                  <a:schemeClr val="bg1"/>
                </a:solidFill>
              </a:rPr>
              <a:t>250.000 </a:t>
            </a:r>
            <a:r>
              <a:rPr lang="nl-NL" dirty="0" smtClean="0">
                <a:solidFill>
                  <a:schemeClr val="bg1"/>
                </a:solidFill>
              </a:rPr>
              <a:t>dollar/jaar</a:t>
            </a:r>
          </a:p>
          <a:p>
            <a:pPr algn="l"/>
            <a:endParaRPr lang="nl-NL" dirty="0" smtClean="0">
              <a:solidFill>
                <a:schemeClr val="bg1"/>
              </a:solidFill>
            </a:endParaRPr>
          </a:p>
          <a:p>
            <a:pPr algn="l"/>
            <a:r>
              <a:rPr lang="nl-NL" b="1" dirty="0" smtClean="0">
                <a:solidFill>
                  <a:schemeClr val="bg1"/>
                </a:solidFill>
              </a:rPr>
              <a:t>Hobby’s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Bridge, Settlers of </a:t>
            </a:r>
            <a:r>
              <a:rPr lang="nl-NL" dirty="0" err="1" smtClean="0">
                <a:solidFill>
                  <a:schemeClr val="bg1"/>
                </a:solidFill>
              </a:rPr>
              <a:t>catan</a:t>
            </a:r>
            <a:r>
              <a:rPr lang="nl-NL" dirty="0" smtClean="0">
                <a:solidFill>
                  <a:schemeClr val="bg1"/>
                </a:solidFill>
              </a:rPr>
              <a:t>, Tennis, Boeken lezen, Reizen</a:t>
            </a:r>
          </a:p>
          <a:p>
            <a:pPr algn="l"/>
            <a:endParaRPr lang="nl-NL" dirty="0" smtClean="0">
              <a:solidFill>
                <a:schemeClr val="bg1"/>
              </a:solidFill>
            </a:endParaRPr>
          </a:p>
          <a:p>
            <a:pPr algn="l"/>
            <a:r>
              <a:rPr lang="nl-NL" b="1" dirty="0" smtClean="0">
                <a:solidFill>
                  <a:schemeClr val="bg1"/>
                </a:solidFill>
              </a:rPr>
              <a:t>Leven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3 kinderen</a:t>
            </a:r>
          </a:p>
          <a:p>
            <a:pPr algn="l"/>
            <a:r>
              <a:rPr lang="nl-NL" dirty="0" smtClean="0">
                <a:solidFill>
                  <a:schemeClr val="bg1"/>
                </a:solidFill>
              </a:rPr>
              <a:t>Getrouwd met Melinda Gates</a:t>
            </a:r>
            <a:endParaRPr lang="nl-NL" dirty="0">
              <a:solidFill>
                <a:schemeClr val="bg1"/>
              </a:solidFill>
            </a:endParaRPr>
          </a:p>
          <a:p>
            <a:pPr algn="l"/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067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Breedbeeld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Bill gates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gates</dc:title>
  <dc:creator>Willems, Sterre</dc:creator>
  <cp:lastModifiedBy>Willems, Sterre</cp:lastModifiedBy>
  <cp:revision>1</cp:revision>
  <dcterms:created xsi:type="dcterms:W3CDTF">2018-06-22T10:12:59Z</dcterms:created>
  <dcterms:modified xsi:type="dcterms:W3CDTF">2018-06-22T10:13:19Z</dcterms:modified>
</cp:coreProperties>
</file>