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3" r:id="rId5"/>
    <p:sldId id="259" r:id="rId6"/>
    <p:sldId id="258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30" y="55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67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88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5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67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07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54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48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4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3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8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92EA-9AA8-4798-8D4D-EA5535A2C16B}" type="datetimeFigureOut">
              <a:rPr lang="nl-NL" smtClean="0"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86C8-A661-473B-AADA-45034EED13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volley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4382750" cy="100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116946" y="352922"/>
            <a:ext cx="4544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</a:rPr>
              <a:t>Volleybal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7999"/>
          </a:xfrm>
        </p:spPr>
      </p:pic>
    </p:spTree>
    <p:extLst>
      <p:ext uri="{BB962C8B-B14F-4D97-AF65-F5344CB8AC3E}">
        <p14:creationId xmlns:p14="http://schemas.microsoft.com/office/powerpoint/2010/main" val="103916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s://upload.wikimedia.org/wikipedia/commons/thumb/7/78/William_G._Morgan.jpg/220px-William_G._Mor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68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328674" cy="41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4" y="4128653"/>
            <a:ext cx="4572005" cy="27432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6800"/>
            <a:ext cx="2755507" cy="12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Afbeeldingsresultaat voor volleybal veld van bo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632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volleybal veld van bo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set up volleyba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5313"/>
          <a:stretch/>
        </p:blipFill>
        <p:spPr bwMode="auto">
          <a:xfrm>
            <a:off x="-4620" y="4368798"/>
            <a:ext cx="2489202" cy="24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middenaanval volleybal here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7" t="-252" r="22125" b="252"/>
          <a:stretch/>
        </p:blipFill>
        <p:spPr bwMode="auto">
          <a:xfrm>
            <a:off x="2484582" y="4368799"/>
            <a:ext cx="2489201" cy="2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beeldingsresultaat voor diagonaal aanval volleybal her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3596" y="4368798"/>
            <a:ext cx="2489202" cy="24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fbeeldingsresultaat voor libero heren volleyba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t="-118" r="330" b="118"/>
          <a:stretch/>
        </p:blipFill>
        <p:spPr bwMode="auto">
          <a:xfrm>
            <a:off x="9702798" y="4368798"/>
            <a:ext cx="2489202" cy="24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erelateerde afbeeld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8" t="399" r="16062" b="-399"/>
          <a:stretch/>
        </p:blipFill>
        <p:spPr bwMode="auto">
          <a:xfrm>
            <a:off x="4973783" y="4368798"/>
            <a:ext cx="2489202" cy="24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2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5469"/>
            <a:ext cx="6059488" cy="4032314"/>
          </a:xfrm>
          <a:prstGeom prst="rect">
            <a:avLst/>
          </a:prstGeom>
        </p:spPr>
      </p:pic>
      <p:pic>
        <p:nvPicPr>
          <p:cNvPr id="8196" name="Picture 4" descr="Afbeeldingsresultaat voor lib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16" y="0"/>
            <a:ext cx="616091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fbeeldingsresultaat voor lib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77" y="3052168"/>
            <a:ext cx="6724371" cy="38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lib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821"/>
            <a:ext cx="6059488" cy="37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2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6040" y="487045"/>
            <a:ext cx="10515600" cy="5527675"/>
          </a:xfrm>
        </p:spPr>
        <p:txBody>
          <a:bodyPr/>
          <a:lstStyle/>
          <a:p>
            <a:r>
              <a:rPr lang="nl-NL" dirty="0" smtClean="0"/>
              <a:t>Heren </a:t>
            </a:r>
            <a:r>
              <a:rPr lang="nl-NL" dirty="0"/>
              <a:t> </a:t>
            </a:r>
            <a:r>
              <a:rPr lang="nl-NL" dirty="0" smtClean="0"/>
              <a:t>100 km / uur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dames  70 km/ uur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135km/uur  </a:t>
            </a:r>
            <a:endParaRPr lang="nl-NL" dirty="0"/>
          </a:p>
        </p:txBody>
      </p:sp>
      <p:pic>
        <p:nvPicPr>
          <p:cNvPr id="5122" name="Picture 2" descr="Afbeeldingsresultaat voor serves volleyball w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8"/>
          <a:stretch/>
        </p:blipFill>
        <p:spPr bwMode="auto">
          <a:xfrm>
            <a:off x="-2989580" y="0"/>
            <a:ext cx="9075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3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beeldingsresultaat voor aanval volley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30" y="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0" y="0"/>
            <a:ext cx="709564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pass volley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9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Afbeeldingsresultaat voor blok volley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08320" cy="3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beeldingsresultaat voor blok volleyb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0"/>
            <a:ext cx="6614809" cy="37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beeldingsresultaat voor blok volleyb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6544"/>
            <a:ext cx="4358640" cy="31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fbeeldingsresultaat voor blok volleyb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79" y="3667760"/>
            <a:ext cx="4785360" cy="31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1" y="3736545"/>
            <a:ext cx="4672839" cy="31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1960" y="502285"/>
            <a:ext cx="10515600" cy="5926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600" dirty="0" smtClean="0"/>
              <a:t>Eredivisie </a:t>
            </a:r>
          </a:p>
          <a:p>
            <a:pPr marL="0" indent="0">
              <a:buNone/>
            </a:pPr>
            <a:r>
              <a:rPr lang="nl-NL" sz="3600" dirty="0" smtClean="0"/>
              <a:t>Top divisie </a:t>
            </a:r>
          </a:p>
          <a:p>
            <a:pPr marL="0" indent="0">
              <a:buNone/>
            </a:pPr>
            <a:r>
              <a:rPr lang="nl-NL" sz="3600" dirty="0" smtClean="0">
                <a:solidFill>
                  <a:srgbClr val="FF0000"/>
                </a:solidFill>
              </a:rPr>
              <a:t>1</a:t>
            </a:r>
            <a:r>
              <a:rPr lang="nl-NL" sz="3600" baseline="30000" dirty="0" smtClean="0">
                <a:solidFill>
                  <a:srgbClr val="FF0000"/>
                </a:solidFill>
              </a:rPr>
              <a:t>ste</a:t>
            </a:r>
            <a:r>
              <a:rPr lang="nl-NL" sz="3600" dirty="0" smtClean="0">
                <a:solidFill>
                  <a:srgbClr val="FF0000"/>
                </a:solidFill>
              </a:rPr>
              <a:t> divisie </a:t>
            </a:r>
          </a:p>
          <a:p>
            <a:pPr marL="0" indent="0">
              <a:buNone/>
            </a:pPr>
            <a:r>
              <a:rPr lang="nl-NL" sz="3600" dirty="0" smtClean="0"/>
              <a:t>2</a:t>
            </a:r>
            <a:r>
              <a:rPr lang="nl-NL" sz="3600" baseline="30000" dirty="0" smtClean="0"/>
              <a:t>de</a:t>
            </a:r>
            <a:r>
              <a:rPr lang="nl-NL" sz="3600" dirty="0" smtClean="0"/>
              <a:t> divisie </a:t>
            </a:r>
          </a:p>
          <a:p>
            <a:pPr marL="0" indent="0">
              <a:buNone/>
            </a:pPr>
            <a:r>
              <a:rPr lang="nl-NL" sz="3600" dirty="0" smtClean="0"/>
              <a:t>3</a:t>
            </a:r>
            <a:r>
              <a:rPr lang="nl-NL" sz="3600" baseline="30000" dirty="0" smtClean="0"/>
              <a:t>de</a:t>
            </a:r>
            <a:r>
              <a:rPr lang="nl-NL" sz="3600" dirty="0" smtClean="0"/>
              <a:t> divisie </a:t>
            </a:r>
          </a:p>
          <a:p>
            <a:pPr marL="0" indent="0">
              <a:buNone/>
            </a:pPr>
            <a:r>
              <a:rPr lang="nl-NL" sz="3600" dirty="0" smtClean="0"/>
              <a:t>Promotie klassen</a:t>
            </a:r>
          </a:p>
          <a:p>
            <a:pPr marL="0" indent="0">
              <a:buNone/>
            </a:pPr>
            <a:r>
              <a:rPr lang="nl-NL" sz="3600" dirty="0" smtClean="0"/>
              <a:t>1</a:t>
            </a:r>
            <a:r>
              <a:rPr lang="nl-NL" sz="3600" baseline="30000" dirty="0" smtClean="0"/>
              <a:t>ste</a:t>
            </a:r>
            <a:r>
              <a:rPr lang="nl-NL" sz="3600" dirty="0" smtClean="0"/>
              <a:t> klassen</a:t>
            </a:r>
          </a:p>
          <a:p>
            <a:pPr marL="0" indent="0">
              <a:buNone/>
            </a:pPr>
            <a:r>
              <a:rPr lang="nl-NL" sz="3600" dirty="0" smtClean="0"/>
              <a:t>2</a:t>
            </a:r>
            <a:r>
              <a:rPr lang="nl-NL" sz="3600" baseline="30000" dirty="0" smtClean="0"/>
              <a:t>de</a:t>
            </a:r>
            <a:r>
              <a:rPr lang="nl-NL" sz="3600" dirty="0" smtClean="0"/>
              <a:t> klassen</a:t>
            </a:r>
          </a:p>
          <a:p>
            <a:pPr marL="0" indent="0">
              <a:buNone/>
            </a:pPr>
            <a:r>
              <a:rPr lang="nl-NL" sz="3600" dirty="0" smtClean="0"/>
              <a:t>3</a:t>
            </a:r>
            <a:r>
              <a:rPr lang="nl-NL" sz="3600" baseline="30000" dirty="0" smtClean="0"/>
              <a:t>de</a:t>
            </a:r>
            <a:r>
              <a:rPr lang="nl-NL" sz="3600" dirty="0" smtClean="0"/>
              <a:t> klassen</a:t>
            </a:r>
          </a:p>
          <a:p>
            <a:pPr marL="0" indent="0">
              <a:buNone/>
            </a:pPr>
            <a:r>
              <a:rPr lang="nl-NL" sz="3600" dirty="0" smtClean="0"/>
              <a:t>4</a:t>
            </a:r>
            <a:r>
              <a:rPr lang="nl-NL" sz="3600" baseline="30000" dirty="0" smtClean="0"/>
              <a:t>de</a:t>
            </a:r>
            <a:r>
              <a:rPr lang="nl-NL" sz="3600" dirty="0" smtClean="0"/>
              <a:t> klassen</a:t>
            </a:r>
            <a:endParaRPr lang="nl-NL" sz="3600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233160" y="502284"/>
            <a:ext cx="10515600" cy="5926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A1 jeugd		18 jaar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A2 jeugd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B1 jeugd		16 jaar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B2 jeugd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C1 jeugd		14 jaar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C2 jeugd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Mini’s		12 jaar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 smtClean="0"/>
              <a:t>Niveau 1,2,3,4,5,6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600" dirty="0"/>
              <a:t>	</a:t>
            </a:r>
            <a:r>
              <a:rPr lang="nl-NL" sz="3600" dirty="0" smtClean="0"/>
              <a:t>		 5 jaar </a:t>
            </a:r>
          </a:p>
        </p:txBody>
      </p:sp>
    </p:spTree>
    <p:extLst>
      <p:ext uri="{BB962C8B-B14F-4D97-AF65-F5344CB8AC3E}">
        <p14:creationId xmlns:p14="http://schemas.microsoft.com/office/powerpoint/2010/main" val="331801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6" name="Picture 8" descr="Afbeeldingsresultaat voor scheidsrechter volleyb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"/>
          <a:stretch/>
        </p:blipFill>
        <p:spPr bwMode="auto">
          <a:xfrm>
            <a:off x="-1" y="1"/>
            <a:ext cx="6094723" cy="40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beeldingsresultaat voor 2 de scheidsrechter volley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0"/>
            <a:ext cx="6132511" cy="40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fbeeldingsresultaat voor vlaggers volleyb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927"/>
            <a:ext cx="4155311" cy="27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Afbeeldingsresultaat voor vlagger volleyb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17214" y="4077308"/>
            <a:ext cx="1781960" cy="278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Afbeeldingsresultaat voor tellers volleyb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76" y="4086927"/>
            <a:ext cx="3318304" cy="331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Afbeeldingsresultaat voor vlagger volleyb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07" y="4086927"/>
            <a:ext cx="2999307" cy="37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27</Words>
  <Application>Microsoft Office PowerPoint</Application>
  <PresentationFormat>Breedbeeld</PresentationFormat>
  <Paragraphs>21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Heren  100 km / uur  dames  70 km/ uur  135km/uur 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sterre willems</dc:creator>
  <cp:lastModifiedBy>sterre willems</cp:lastModifiedBy>
  <cp:revision>9</cp:revision>
  <dcterms:created xsi:type="dcterms:W3CDTF">2019-03-18T17:51:46Z</dcterms:created>
  <dcterms:modified xsi:type="dcterms:W3CDTF">2019-03-18T19:10:00Z</dcterms:modified>
</cp:coreProperties>
</file>